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0" autoAdjust="0"/>
    <p:restoredTop sz="94660"/>
  </p:normalViewPr>
  <p:slideViewPr>
    <p:cSldViewPr snapToGrid="0">
      <p:cViewPr>
        <p:scale>
          <a:sx n="75" d="100"/>
          <a:sy n="75" d="100"/>
        </p:scale>
        <p:origin x="824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9F288-0E8E-FDC4-FEE0-53847AA63E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49BB14-40B7-07EF-AF0A-04F053116B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95A46-9864-5407-0688-C0F40B29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715B9-753F-89DE-40ED-E1A65ADF3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1069D-E15B-01A6-41CF-A6C526618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64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BA7AE-E439-9B4F-5E51-1DBFEC2A8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6F1AC0-1B77-4E7E-D5CD-BA6640020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FD861-8F4B-2982-9A2D-F8477C7A2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1FAA8-F606-600F-1155-15FB43B51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3FFC3-E63F-86A6-32DD-6AD9AD99E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892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225D43-51AD-D916-247E-CFFD8A8042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61C9D6-360D-0FF2-F74E-C2E49014E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A7DF8-3D9C-AE8F-A1BA-3CCE1DA1A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9982A-0B9B-DB48-8228-A451D06DD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A7FC4-1B36-573E-088F-954F8DBAF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9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3B240-25A3-01AC-9B2B-FA5700C07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F8A79-13D6-80DC-15E1-B5E4F5FCB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A4EE4-DF82-3798-311B-47A5CC07D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158D2-22B1-F71F-071D-B3D59D26B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A9DDA-4E0D-5021-0642-E17BE04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24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D2739-3895-8977-7361-AFD603D19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668566-7FED-2CDC-09D0-3F12BD148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9B989A-3136-B606-9D56-472E6EFB8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BEFAB-D9FB-CE1A-62CB-A534294CC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0DA6F-5E2E-63B6-A996-B4E0BC76E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03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7601-F02A-30C2-69BF-818B64010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6DDA-08FB-BDC8-E097-FE6BF70F8F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B14119-A164-E91D-6CCC-D7DADB8A7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EF2418-5F27-74D8-6234-C946708ED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CA3356-7AC2-B81B-6526-ED1E90797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352A6-FE67-9C9E-3ACF-0710B8B0D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003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C886D-70D8-870A-56E1-2D9A05828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8BB7F4-F0C7-6ABB-9843-61670D06F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BE4F63-04C6-5CF6-CD0E-9455D1253E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8620A2-34A9-88BC-C36B-FA60D1CBFD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688F2A-F956-E0C9-2594-F23FACD730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0FB10C-6F33-8191-E6B9-516897669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07E190-95D2-EC93-BA7B-747FEA1F0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8F3BAE-BEB7-4AA4-2FB6-C19F4189A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1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32F11-CFEE-6C91-E66C-4A8EB8527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F4CCE3-4114-1D39-DB97-456091888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BD7142-FD42-4083-9C02-E06A748AF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9F04C4-9246-A1C7-E7A1-E6E089656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769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13B153-1E10-D7F9-15C3-3407EB08A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EFDCBE-DBED-A81A-23F4-A65DE12A0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DADE9-9C1E-2B8A-1B07-0CC4B0F46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52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793C1-0855-20FC-7352-D032E3FC0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27AF7-3BFA-8595-F5B1-E48135153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ED1DA7-F978-203E-F859-85EB568758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33A518-1E72-782C-9AB0-4A0A7A7CA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F4FAC-9C7A-E436-610B-10D4C0C55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94A730-32B6-364B-3CE9-C4735C36F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50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B5EFF-DE4D-CF88-A49E-59E0284B7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81CE88-DDE7-F212-A326-85893399C0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4A964-BA0F-EA91-4D5A-6770B6D634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69470F-2319-5389-7396-75604EBB2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17F8DD-D785-6B3A-B88D-7030C68D8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64CAE6-0FC1-4B79-F33F-8E2A61375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83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03D09B-2D85-8DB4-D446-40929A9F3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C9043-27B6-AF03-5F47-7C1CB516C6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80C47-2CC3-DF20-AD3B-93D523F7D5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84401F-0D73-47C4-89FF-919EA50893FE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818B1B-475D-6E7A-EDB2-D241FBA227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D575E-F775-C54E-FB55-A7CB8ECC71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15F1CD-C1D3-4F5B-80D4-1BB26B471F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816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F29FE-CC4B-DEF1-1E90-9B42AEE753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36F493-509F-96E3-30CB-01EDAC6845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26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14A93-0547-F599-50EB-0C74DAFFC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omputer screen with a diagram&#10;&#10;AI-generated content may be incorrect.">
            <a:extLst>
              <a:ext uri="{FF2B5EF4-FFF2-40B4-BE49-F238E27FC236}">
                <a16:creationId xmlns:a16="http://schemas.microsoft.com/office/drawing/2014/main" id="{2D24A698-5868-4389-8357-2315B4A9D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2" t="6567" r="59678" b="42767"/>
          <a:stretch>
            <a:fillRect/>
          </a:stretch>
        </p:blipFill>
        <p:spPr>
          <a:xfrm>
            <a:off x="753465" y="1850747"/>
            <a:ext cx="2794407" cy="2779776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FDDFAB-407C-54CE-068C-FD15EA0B34C1}"/>
              </a:ext>
            </a:extLst>
          </p:cNvPr>
          <p:cNvSpPr/>
          <p:nvPr/>
        </p:nvSpPr>
        <p:spPr>
          <a:xfrm>
            <a:off x="1104595" y="2765146"/>
            <a:ext cx="1228953" cy="6876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C2B5926-9E48-6D6B-0D6C-A43AE19A5801}"/>
              </a:ext>
            </a:extLst>
          </p:cNvPr>
          <p:cNvGrpSpPr/>
          <p:nvPr/>
        </p:nvGrpSpPr>
        <p:grpSpPr>
          <a:xfrm>
            <a:off x="4564684" y="3138221"/>
            <a:ext cx="3884372" cy="1989736"/>
            <a:chOff x="4564684" y="3138221"/>
            <a:chExt cx="3884372" cy="198973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577D61A-423C-3725-1A04-E9A21799A468}"/>
                </a:ext>
              </a:extLst>
            </p:cNvPr>
            <p:cNvSpPr/>
            <p:nvPr/>
          </p:nvSpPr>
          <p:spPr>
            <a:xfrm>
              <a:off x="4564685" y="4630523"/>
              <a:ext cx="3884371" cy="49743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Gate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3F311C4-C995-14DA-468F-14B208AD79BC}"/>
                </a:ext>
              </a:extLst>
            </p:cNvPr>
            <p:cNvSpPr/>
            <p:nvPr/>
          </p:nvSpPr>
          <p:spPr>
            <a:xfrm>
              <a:off x="4564684" y="4133089"/>
              <a:ext cx="3884371" cy="497434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p-type Si ++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6FE881-A1F6-B3FE-CDEA-0ED1FD555F57}"/>
                </a:ext>
              </a:extLst>
            </p:cNvPr>
            <p:cNvSpPr/>
            <p:nvPr/>
          </p:nvSpPr>
          <p:spPr>
            <a:xfrm>
              <a:off x="4564684" y="3920949"/>
              <a:ext cx="3884371" cy="212140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SiO</a:t>
              </a:r>
              <a:r>
                <a:rPr lang="en-US" sz="1400" baseline="-25000" dirty="0">
                  <a:solidFill>
                    <a:schemeClr val="tx1"/>
                  </a:solidFill>
                </a:rPr>
                <a:t>2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DD740C4-9358-860C-4E2B-825C4A306802}"/>
                </a:ext>
              </a:extLst>
            </p:cNvPr>
            <p:cNvSpPr/>
            <p:nvPr/>
          </p:nvSpPr>
          <p:spPr>
            <a:xfrm>
              <a:off x="5109666" y="3635655"/>
              <a:ext cx="2794407" cy="285294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IGZO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8F532CA-B947-7033-8FAB-D40304EA2646}"/>
                </a:ext>
              </a:extLst>
            </p:cNvPr>
            <p:cNvSpPr/>
            <p:nvPr/>
          </p:nvSpPr>
          <p:spPr>
            <a:xfrm>
              <a:off x="5460796" y="3138221"/>
              <a:ext cx="715914" cy="49743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Source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FE2F6BD-7449-68B9-BCE7-9488D2BAE3BD}"/>
                </a:ext>
              </a:extLst>
            </p:cNvPr>
            <p:cNvSpPr/>
            <p:nvPr/>
          </p:nvSpPr>
          <p:spPr>
            <a:xfrm>
              <a:off x="7003084" y="3138221"/>
              <a:ext cx="544982" cy="49743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Drain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7536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3DE3D930-C4AD-C8A2-0BDB-65B2E5CB474D}"/>
              </a:ext>
            </a:extLst>
          </p:cNvPr>
          <p:cNvGrpSpPr/>
          <p:nvPr/>
        </p:nvGrpSpPr>
        <p:grpSpPr>
          <a:xfrm>
            <a:off x="2094586" y="-46614"/>
            <a:ext cx="8935199" cy="6828482"/>
            <a:chOff x="2094586" y="-46614"/>
            <a:chExt cx="8935199" cy="6828482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F4AED89-3AC1-6711-8F56-C9FF29E59A14}"/>
                </a:ext>
              </a:extLst>
            </p:cNvPr>
            <p:cNvGrpSpPr/>
            <p:nvPr/>
          </p:nvGrpSpPr>
          <p:grpSpPr>
            <a:xfrm>
              <a:off x="2094586" y="76132"/>
              <a:ext cx="4206240" cy="6705736"/>
              <a:chOff x="2094586" y="76132"/>
              <a:chExt cx="4206240" cy="6705736"/>
            </a:xfrm>
          </p:grpSpPr>
          <p:pic>
            <p:nvPicPr>
              <p:cNvPr id="7" name="Picture 6" descr="A group of white lines and circles&#10;&#10;AI-generated content may be incorrect.">
                <a:extLst>
                  <a:ext uri="{FF2B5EF4-FFF2-40B4-BE49-F238E27FC236}">
                    <a16:creationId xmlns:a16="http://schemas.microsoft.com/office/drawing/2014/main" id="{D943D049-153E-8E97-1273-902C59B7C4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453" t="2919" r="32027" b="28970"/>
              <a:stretch>
                <a:fillRect/>
              </a:stretch>
            </p:blipFill>
            <p:spPr>
              <a:xfrm rot="16200000">
                <a:off x="844838" y="1325880"/>
                <a:ext cx="6705736" cy="4206240"/>
              </a:xfrm>
              <a:prstGeom prst="rect">
                <a:avLst/>
              </a:prstGeom>
            </p:spPr>
          </p:pic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B768F822-1691-9CC1-97CF-0D68FFDBA9B7}"/>
                  </a:ext>
                </a:extLst>
              </p:cNvPr>
              <p:cNvCxnSpPr/>
              <p:nvPr/>
            </p:nvCxnSpPr>
            <p:spPr>
              <a:xfrm>
                <a:off x="3445459" y="468173"/>
                <a:ext cx="263347" cy="0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headEnd type="diamond" w="med" len="med"/>
                <a:tailEnd type="diamond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BDE5D7DC-8D57-C3A2-2590-E6465DBDDAF2}"/>
                  </a:ext>
                </a:extLst>
              </p:cNvPr>
              <p:cNvCxnSpPr/>
              <p:nvPr/>
            </p:nvCxnSpPr>
            <p:spPr>
              <a:xfrm>
                <a:off x="4023360" y="541325"/>
                <a:ext cx="0" cy="2560320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headEnd type="arrow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6C9DBA5-0603-6A88-304D-954643C35778}"/>
                  </a:ext>
                </a:extLst>
              </p:cNvPr>
              <p:cNvSpPr txBox="1"/>
              <p:nvPr/>
            </p:nvSpPr>
            <p:spPr>
              <a:xfrm>
                <a:off x="3445459" y="98841"/>
                <a:ext cx="31611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>
                    <a:solidFill>
                      <a:srgbClr val="FF0000"/>
                    </a:solidFill>
                  </a:rPr>
                  <a:t>L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EF44B9E-28C4-F71E-68E1-D3FAF57B36FB}"/>
                  </a:ext>
                </a:extLst>
              </p:cNvPr>
              <p:cNvSpPr txBox="1"/>
              <p:nvPr/>
            </p:nvSpPr>
            <p:spPr>
              <a:xfrm>
                <a:off x="3968316" y="1559875"/>
                <a:ext cx="5229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>
                    <a:solidFill>
                      <a:srgbClr val="FF0000"/>
                    </a:solidFill>
                  </a:rPr>
                  <a:t>W</a:t>
                </a: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E793C11C-78B2-12A7-C413-FEDABB40A8D7}"/>
                </a:ext>
              </a:extLst>
            </p:cNvPr>
            <p:cNvGrpSpPr/>
            <p:nvPr/>
          </p:nvGrpSpPr>
          <p:grpSpPr>
            <a:xfrm>
              <a:off x="6861340" y="-46614"/>
              <a:ext cx="4168445" cy="3194871"/>
              <a:chOff x="6861340" y="1611216"/>
              <a:chExt cx="4168445" cy="3194871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3901AB7D-A6FF-7BC6-D57F-8066C549A045}"/>
                  </a:ext>
                </a:extLst>
              </p:cNvPr>
              <p:cNvGrpSpPr/>
              <p:nvPr/>
            </p:nvGrpSpPr>
            <p:grpSpPr>
              <a:xfrm>
                <a:off x="6861340" y="1821485"/>
                <a:ext cx="1901952" cy="2984602"/>
                <a:chOff x="6649517" y="1137514"/>
                <a:chExt cx="1901952" cy="2984602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4ADF6EED-9D40-CB7F-409B-EAD7C6D3BC8C}"/>
                    </a:ext>
                  </a:extLst>
                </p:cNvPr>
                <p:cNvSpPr/>
                <p:nvPr/>
              </p:nvSpPr>
              <p:spPr>
                <a:xfrm>
                  <a:off x="7600493" y="2629815"/>
                  <a:ext cx="950976" cy="1492301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ysClr val="windowText" lastClr="000000"/>
                      </a:solidFill>
                    </a:rPr>
                    <a:t>L = 40 </a:t>
                  </a:r>
                  <a:r>
                    <a:rPr lang="el-GR" sz="1400" dirty="0">
                      <a:solidFill>
                        <a:sysClr val="windowText" lastClr="000000"/>
                      </a:solidFill>
                    </a:rPr>
                    <a:t>μ</a:t>
                  </a:r>
                  <a:r>
                    <a:rPr lang="en-US" sz="1400" dirty="0">
                      <a:solidFill>
                        <a:sysClr val="windowText" lastClr="000000"/>
                      </a:solidFill>
                    </a:rPr>
                    <a:t>m</a:t>
                  </a:r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1AA587A8-A73D-90D9-9D58-48993C6DDD8D}"/>
                    </a:ext>
                  </a:extLst>
                </p:cNvPr>
                <p:cNvSpPr/>
                <p:nvPr/>
              </p:nvSpPr>
              <p:spPr>
                <a:xfrm>
                  <a:off x="6649517" y="2629815"/>
                  <a:ext cx="950976" cy="1492301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ysClr val="windowText" lastClr="000000"/>
                      </a:solidFill>
                    </a:rPr>
                    <a:t>L = 60 </a:t>
                  </a:r>
                  <a:r>
                    <a:rPr lang="el-GR" sz="1400" dirty="0">
                      <a:solidFill>
                        <a:sysClr val="windowText" lastClr="000000"/>
                      </a:solidFill>
                    </a:rPr>
                    <a:t>μ</a:t>
                  </a:r>
                  <a:r>
                    <a:rPr lang="en-US" sz="1400" dirty="0">
                      <a:solidFill>
                        <a:sysClr val="windowText" lastClr="000000"/>
                      </a:solidFill>
                    </a:rPr>
                    <a:t>m</a:t>
                  </a: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2A881CFF-939D-691C-4417-78DC318A7D16}"/>
                    </a:ext>
                  </a:extLst>
                </p:cNvPr>
                <p:cNvSpPr/>
                <p:nvPr/>
              </p:nvSpPr>
              <p:spPr>
                <a:xfrm>
                  <a:off x="6649517" y="1137514"/>
                  <a:ext cx="950976" cy="1492301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ysClr val="windowText" lastClr="000000"/>
                      </a:solidFill>
                    </a:rPr>
                    <a:t>L = 80 </a:t>
                  </a:r>
                  <a:r>
                    <a:rPr lang="el-GR" sz="1400" dirty="0">
                      <a:solidFill>
                        <a:sysClr val="windowText" lastClr="000000"/>
                      </a:solidFill>
                    </a:rPr>
                    <a:t>μ</a:t>
                  </a:r>
                  <a:r>
                    <a:rPr lang="en-US" sz="1400" dirty="0">
                      <a:solidFill>
                        <a:sysClr val="windowText" lastClr="000000"/>
                      </a:solidFill>
                    </a:rPr>
                    <a:t>m</a:t>
                  </a: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4EE095F8-8B2A-57BA-082C-E9EF600A1A9A}"/>
                    </a:ext>
                  </a:extLst>
                </p:cNvPr>
                <p:cNvSpPr/>
                <p:nvPr/>
              </p:nvSpPr>
              <p:spPr>
                <a:xfrm>
                  <a:off x="7600493" y="1137514"/>
                  <a:ext cx="950976" cy="1492301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ysClr val="windowText" lastClr="000000"/>
                      </a:solidFill>
                    </a:rPr>
                    <a:t>L = 100 </a:t>
                  </a:r>
                  <a:r>
                    <a:rPr lang="el-GR" sz="1200" dirty="0">
                      <a:solidFill>
                        <a:sysClr val="windowText" lastClr="000000"/>
                      </a:solidFill>
                    </a:rPr>
                    <a:t>μ</a:t>
                  </a:r>
                  <a:r>
                    <a:rPr lang="en-US" sz="1200" dirty="0">
                      <a:solidFill>
                        <a:sysClr val="windowText" lastClr="000000"/>
                      </a:solidFill>
                    </a:rPr>
                    <a:t>m</a:t>
                  </a: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6692F4A-26C5-BC0D-A90E-A5AD34C46FEE}"/>
                  </a:ext>
                </a:extLst>
              </p:cNvPr>
              <p:cNvGrpSpPr/>
              <p:nvPr/>
            </p:nvGrpSpPr>
            <p:grpSpPr>
              <a:xfrm>
                <a:off x="9686227" y="1611216"/>
                <a:ext cx="1343558" cy="2419459"/>
                <a:chOff x="9621927" y="952848"/>
                <a:chExt cx="1343558" cy="2419459"/>
              </a:xfrm>
            </p:grpSpPr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17EA65E6-B38F-6D9B-7736-09FAE6AC3E24}"/>
                    </a:ext>
                  </a:extLst>
                </p:cNvPr>
                <p:cNvSpPr/>
                <p:nvPr/>
              </p:nvSpPr>
              <p:spPr>
                <a:xfrm>
                  <a:off x="9621927" y="1336944"/>
                  <a:ext cx="1343558" cy="2035363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7B91A318-FB2B-169C-B8EA-039F7B51C8AA}"/>
                    </a:ext>
                  </a:extLst>
                </p:cNvPr>
                <p:cNvSpPr/>
                <p:nvPr/>
              </p:nvSpPr>
              <p:spPr>
                <a:xfrm>
                  <a:off x="9725559" y="1463040"/>
                  <a:ext cx="460857" cy="18288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r>
                    <a:rPr lang="en-US" dirty="0"/>
                    <a:t>W = 1mm</a:t>
                  </a: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71E40C25-E1BA-79BB-3A1B-1F3DC78DB909}"/>
                    </a:ext>
                  </a:extLst>
                </p:cNvPr>
                <p:cNvSpPr/>
                <p:nvPr/>
              </p:nvSpPr>
              <p:spPr>
                <a:xfrm>
                  <a:off x="10381489" y="1462949"/>
                  <a:ext cx="460857" cy="9144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r>
                    <a:rPr lang="en-US" sz="1200" dirty="0"/>
                    <a:t>W = 500 </a:t>
                  </a:r>
                  <a:r>
                    <a:rPr lang="el-GR" sz="1200" dirty="0"/>
                    <a:t>μ</a:t>
                  </a:r>
                  <a:r>
                    <a:rPr lang="en-US" sz="1200" dirty="0"/>
                    <a:t>m</a:t>
                  </a:r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408C8CC1-34D1-91F4-7FA1-63EB1C859989}"/>
                    </a:ext>
                  </a:extLst>
                </p:cNvPr>
                <p:cNvSpPr/>
                <p:nvPr/>
              </p:nvSpPr>
              <p:spPr>
                <a:xfrm>
                  <a:off x="10381489" y="2457907"/>
                  <a:ext cx="460857" cy="4572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50" dirty="0"/>
                    <a:t>250 </a:t>
                  </a:r>
                  <a:r>
                    <a:rPr lang="el-GR" sz="1050" dirty="0"/>
                    <a:t>μ</a:t>
                  </a:r>
                  <a:r>
                    <a:rPr lang="en-US" sz="1050" dirty="0"/>
                    <a:t>m</a:t>
                  </a:r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BF5475AB-9290-E42B-BC8D-A83582850653}"/>
                    </a:ext>
                  </a:extLst>
                </p:cNvPr>
                <p:cNvSpPr/>
                <p:nvPr/>
              </p:nvSpPr>
              <p:spPr>
                <a:xfrm>
                  <a:off x="10381488" y="3017520"/>
                  <a:ext cx="460857" cy="27432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800" dirty="0"/>
                    <a:t>100 </a:t>
                  </a:r>
                  <a:r>
                    <a:rPr lang="el-GR" sz="800" dirty="0"/>
                    <a:t>μ</a:t>
                  </a:r>
                  <a:r>
                    <a:rPr lang="en-US" sz="800" dirty="0"/>
                    <a:t>m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773AB5FE-794D-99B9-260B-828D7BC59898}"/>
                    </a:ext>
                  </a:extLst>
                </p:cNvPr>
                <p:cNvSpPr txBox="1"/>
                <p:nvPr/>
              </p:nvSpPr>
              <p:spPr>
                <a:xfrm>
                  <a:off x="9621927" y="952848"/>
                  <a:ext cx="30008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L</a:t>
                  </a:r>
                </a:p>
              </p:txBody>
            </p:sp>
          </p:grp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A59F1321-C71E-B889-9EBF-6F4D99C26D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3292" y="1821485"/>
                <a:ext cx="922935" cy="17382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9E1380AB-4499-8FD6-CF3F-E3B02788FCE2}"/>
                  </a:ext>
                </a:extLst>
              </p:cNvPr>
              <p:cNvCxnSpPr/>
              <p:nvPr/>
            </p:nvCxnSpPr>
            <p:spPr>
              <a:xfrm>
                <a:off x="8763292" y="3313786"/>
                <a:ext cx="922935" cy="7168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2D17BE18-9556-BC83-1654-A234D527C3C7}"/>
                </a:ext>
              </a:extLst>
            </p:cNvPr>
            <p:cNvGrpSpPr/>
            <p:nvPr/>
          </p:nvGrpSpPr>
          <p:grpSpPr>
            <a:xfrm>
              <a:off x="7022273" y="4033258"/>
              <a:ext cx="3884372" cy="2487260"/>
              <a:chOff x="7022273" y="4033258"/>
              <a:chExt cx="3884372" cy="2487260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8458AA3D-66A7-8D87-0F64-62CD47844943}"/>
                  </a:ext>
                </a:extLst>
              </p:cNvPr>
              <p:cNvGrpSpPr/>
              <p:nvPr/>
            </p:nvGrpSpPr>
            <p:grpSpPr>
              <a:xfrm>
                <a:off x="7022273" y="4530782"/>
                <a:ext cx="3884372" cy="1989736"/>
                <a:chOff x="4564684" y="3138221"/>
                <a:chExt cx="3884372" cy="1989736"/>
              </a:xfrm>
            </p:grpSpPr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68ABC8C3-3E6A-DBE3-BA09-854E208658B1}"/>
                    </a:ext>
                  </a:extLst>
                </p:cNvPr>
                <p:cNvSpPr/>
                <p:nvPr/>
              </p:nvSpPr>
              <p:spPr>
                <a:xfrm>
                  <a:off x="4564685" y="4630523"/>
                  <a:ext cx="3884371" cy="497434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Gate</a:t>
                  </a:r>
                </a:p>
              </p:txBody>
            </p:sp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8A021AE9-F4FD-A805-B0AC-AA90E857A564}"/>
                    </a:ext>
                  </a:extLst>
                </p:cNvPr>
                <p:cNvSpPr/>
                <p:nvPr/>
              </p:nvSpPr>
              <p:spPr>
                <a:xfrm>
                  <a:off x="4564684" y="4133089"/>
                  <a:ext cx="3884371" cy="497434"/>
                </a:xfrm>
                <a:prstGeom prst="rect">
                  <a:avLst/>
                </a:prstGeom>
                <a:solidFill>
                  <a:schemeClr val="bg2">
                    <a:lumMod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p-type Si ++</a:t>
                  </a: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4BC770F4-D663-4470-E264-A8164B8BD231}"/>
                    </a:ext>
                  </a:extLst>
                </p:cNvPr>
                <p:cNvSpPr/>
                <p:nvPr/>
              </p:nvSpPr>
              <p:spPr>
                <a:xfrm>
                  <a:off x="4564684" y="3920949"/>
                  <a:ext cx="3884371" cy="212140"/>
                </a:xfrm>
                <a:prstGeom prst="rect">
                  <a:avLst/>
                </a:prstGeom>
                <a:solidFill>
                  <a:schemeClr val="tx2">
                    <a:lumMod val="25000"/>
                    <a:lumOff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>
                      <a:solidFill>
                        <a:schemeClr val="tx1"/>
                      </a:solidFill>
                    </a:rPr>
                    <a:t>SiO</a:t>
                  </a:r>
                  <a:r>
                    <a:rPr lang="en-US" sz="1400" baseline="-25000" dirty="0">
                      <a:solidFill>
                        <a:schemeClr val="tx1"/>
                      </a:solidFill>
                    </a:rPr>
                    <a:t>2</a:t>
                  </a:r>
                  <a:endParaRPr lang="en-US" baseline="-25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D66F02A-DD2C-4E2A-8454-84BB004E51F8}"/>
                    </a:ext>
                  </a:extLst>
                </p:cNvPr>
                <p:cNvSpPr/>
                <p:nvPr/>
              </p:nvSpPr>
              <p:spPr>
                <a:xfrm>
                  <a:off x="5109666" y="3635655"/>
                  <a:ext cx="2794407" cy="285294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IGZO</a:t>
                  </a: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79302BAA-BD8E-4C14-6D8D-6AF0348C0EE7}"/>
                    </a:ext>
                  </a:extLst>
                </p:cNvPr>
                <p:cNvSpPr/>
                <p:nvPr/>
              </p:nvSpPr>
              <p:spPr>
                <a:xfrm>
                  <a:off x="5460796" y="3138221"/>
                  <a:ext cx="715914" cy="497434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Source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E0F31D33-718D-9B55-703C-352F6662E9D4}"/>
                    </a:ext>
                  </a:extLst>
                </p:cNvPr>
                <p:cNvSpPr/>
                <p:nvPr/>
              </p:nvSpPr>
              <p:spPr>
                <a:xfrm>
                  <a:off x="7003084" y="3138221"/>
                  <a:ext cx="544982" cy="497434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Drain</a:t>
                  </a:r>
                </a:p>
              </p:txBody>
            </p:sp>
          </p:grp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F8FE6B7-C141-6827-3A2F-39A459AB5100}"/>
                  </a:ext>
                </a:extLst>
              </p:cNvPr>
              <p:cNvSpPr txBox="1"/>
              <p:nvPr/>
            </p:nvSpPr>
            <p:spPr>
              <a:xfrm>
                <a:off x="7458372" y="4033258"/>
                <a:ext cx="30121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Cross-section of the devices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5892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57</Words>
  <Application>Microsoft Office PowerPoint</Application>
  <PresentationFormat>Widescreen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Jerez, Marlon</dc:creator>
  <cp:lastModifiedBy>Jerez, Marlon</cp:lastModifiedBy>
  <cp:revision>1</cp:revision>
  <dcterms:created xsi:type="dcterms:W3CDTF">2025-12-01T20:08:04Z</dcterms:created>
  <dcterms:modified xsi:type="dcterms:W3CDTF">2025-12-01T21:29:27Z</dcterms:modified>
</cp:coreProperties>
</file>

<file path=docProps/thumbnail.jpeg>
</file>